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20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Deep Sea  Creatures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Collin Priest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211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Goblin Shark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stick there </a:t>
            </a:r>
            <a:r>
              <a:rPr lang="en-US" dirty="0" err="1" smtClean="0"/>
              <a:t>tounge</a:t>
            </a:r>
            <a:r>
              <a:rPr lang="en-US" dirty="0" smtClean="0"/>
              <a:t> out and </a:t>
            </a:r>
            <a:r>
              <a:rPr lang="en-US" dirty="0" err="1" smtClean="0"/>
              <a:t>loers</a:t>
            </a:r>
            <a:r>
              <a:rPr lang="en-US" dirty="0" smtClean="0"/>
              <a:t> the pray into their mouths. There not to many of them around here. They have a pinkish belly and they live in the deep ocean. </a:t>
            </a:r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431" y="3598796"/>
            <a:ext cx="4344280" cy="261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494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learned a lot   about deep sea creatures.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4891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21</TotalTime>
  <Words>52</Words>
  <Application>Microsoft Macintosh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Breeze</vt:lpstr>
      <vt:lpstr>Deep Sea  Creatures</vt:lpstr>
      <vt:lpstr>Goblin Shark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Deep Sea  Craetures</dc:title>
  <dc:creator>dsfwsdfsd</dc:creator>
  <cp:lastModifiedBy>dsfwsdfsd</cp:lastModifiedBy>
  <cp:revision>4</cp:revision>
  <dcterms:created xsi:type="dcterms:W3CDTF">2015-05-27T11:41:13Z</dcterms:created>
  <dcterms:modified xsi:type="dcterms:W3CDTF">2015-05-27T12:02:25Z</dcterms:modified>
</cp:coreProperties>
</file>